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373" r:id="rId3"/>
    <p:sldId id="306" r:id="rId4"/>
    <p:sldId id="307" r:id="rId5"/>
    <p:sldId id="378" r:id="rId6"/>
    <p:sldId id="374" r:id="rId7"/>
    <p:sldId id="377" r:id="rId8"/>
    <p:sldId id="375" r:id="rId9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56" autoAdjust="0"/>
  </p:normalViewPr>
  <p:slideViewPr>
    <p:cSldViewPr>
      <p:cViewPr>
        <p:scale>
          <a:sx n="60" d="100"/>
          <a:sy n="60" d="100"/>
        </p:scale>
        <p:origin x="-5" y="-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C419-8AE2-4DB9-92D4-FC6E71F7D285}" type="datetimeFigureOut">
              <a:rPr lang="en-SG" smtClean="0"/>
              <a:t>7/3/2016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C1068-00F7-4CC2-A9B6-E2A69856F51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0122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51870"/>
            <a:ext cx="7772400" cy="829915"/>
          </a:xfrm>
        </p:spPr>
        <p:txBody>
          <a:bodyPr/>
          <a:lstStyle>
            <a:lvl1pPr>
              <a:defRPr>
                <a:solidFill>
                  <a:srgbClr val="2D7E08"/>
                </a:solidFill>
              </a:defRPr>
            </a:lvl1pPr>
          </a:lstStyle>
          <a:p>
            <a:r>
              <a:rPr lang="fr-CA" dirty="0" smtClean="0"/>
              <a:t>NAME OF PRESENTATION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210794"/>
            <a:ext cx="6400800" cy="593204"/>
          </a:xfrm>
        </p:spPr>
        <p:txBody>
          <a:bodyPr/>
          <a:lstStyle>
            <a:lvl1pPr marL="0" indent="0" algn="ctr">
              <a:buNone/>
              <a:defRPr>
                <a:solidFill>
                  <a:srgbClr val="2D7E0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Company Name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1683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205979"/>
            <a:ext cx="6419056" cy="857250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 smtClean="0">
                <a:solidFill>
                  <a:srgbClr val="2D7E08"/>
                </a:solidFill>
              </a:rPr>
              <a:t>Title</a:t>
            </a:r>
            <a:endParaRPr lang="fr-CA" dirty="0">
              <a:solidFill>
                <a:srgbClr val="2D7E08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67744" y="1200151"/>
            <a:ext cx="6419056" cy="3394472"/>
          </a:xfrm>
        </p:spPr>
        <p:txBody>
          <a:bodyPr/>
          <a:lstStyle/>
          <a:p>
            <a:pPr lvl="0"/>
            <a:r>
              <a:rPr lang="en-US" dirty="0" err="1" smtClean="0">
                <a:solidFill>
                  <a:srgbClr val="2D7E08"/>
                </a:solidFill>
              </a:rPr>
              <a:t>Lorem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ipsum</a:t>
            </a:r>
            <a:r>
              <a:rPr lang="en-US" dirty="0" smtClean="0">
                <a:solidFill>
                  <a:srgbClr val="2D7E08"/>
                </a:solidFill>
              </a:rPr>
              <a:t> dolor sit </a:t>
            </a:r>
            <a:r>
              <a:rPr lang="en-US" dirty="0" err="1" smtClean="0">
                <a:solidFill>
                  <a:srgbClr val="2D7E08"/>
                </a:solidFill>
              </a:rPr>
              <a:t>amet</a:t>
            </a:r>
            <a:r>
              <a:rPr lang="en-US" dirty="0" smtClean="0">
                <a:solidFill>
                  <a:srgbClr val="2D7E08"/>
                </a:solidFill>
              </a:rPr>
              <a:t>, </a:t>
            </a:r>
            <a:r>
              <a:rPr lang="en-US" dirty="0" err="1" smtClean="0">
                <a:solidFill>
                  <a:srgbClr val="2D7E08"/>
                </a:solidFill>
              </a:rPr>
              <a:t>consectetur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adipisicing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elit</a:t>
            </a:r>
            <a:r>
              <a:rPr lang="en-US" dirty="0" smtClean="0">
                <a:solidFill>
                  <a:srgbClr val="2D7E08"/>
                </a:solidFill>
              </a:rPr>
              <a:t>, </a:t>
            </a:r>
            <a:r>
              <a:rPr lang="en-US" dirty="0" err="1" smtClean="0">
                <a:solidFill>
                  <a:srgbClr val="2D7E08"/>
                </a:solidFill>
              </a:rPr>
              <a:t>sed</a:t>
            </a:r>
            <a:r>
              <a:rPr lang="en-US" dirty="0" smtClean="0">
                <a:solidFill>
                  <a:srgbClr val="2D7E08"/>
                </a:solidFill>
              </a:rPr>
              <a:t> do </a:t>
            </a:r>
            <a:r>
              <a:rPr lang="en-US" dirty="0" err="1" smtClean="0">
                <a:solidFill>
                  <a:srgbClr val="2D7E08"/>
                </a:solidFill>
              </a:rPr>
              <a:t>eiusmod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tempor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incididunt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ut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labore</a:t>
            </a:r>
            <a:r>
              <a:rPr lang="en-US" dirty="0" smtClean="0">
                <a:solidFill>
                  <a:srgbClr val="2D7E08"/>
                </a:solidFill>
              </a:rPr>
              <a:t> et </a:t>
            </a:r>
            <a:r>
              <a:rPr lang="en-US" dirty="0" err="1" smtClean="0">
                <a:solidFill>
                  <a:srgbClr val="2D7E08"/>
                </a:solidFill>
              </a:rPr>
              <a:t>dolore</a:t>
            </a:r>
            <a:r>
              <a:rPr lang="en-US" dirty="0" smtClean="0">
                <a:solidFill>
                  <a:srgbClr val="2D7E08"/>
                </a:solidFill>
              </a:rPr>
              <a:t> magna </a:t>
            </a:r>
            <a:r>
              <a:rPr lang="en-US" dirty="0" err="1" smtClean="0">
                <a:solidFill>
                  <a:srgbClr val="2D7E08"/>
                </a:solidFill>
              </a:rPr>
              <a:t>aliqua</a:t>
            </a:r>
            <a:r>
              <a:rPr lang="en-US" dirty="0" smtClean="0">
                <a:solidFill>
                  <a:srgbClr val="2D7E08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9472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Title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4294967295" hasCustomPrompt="1"/>
          </p:nvPr>
        </p:nvSpPr>
        <p:spPr>
          <a:xfrm>
            <a:off x="457200" y="1779662"/>
            <a:ext cx="8229600" cy="316835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err="1" smtClean="0">
                <a:solidFill>
                  <a:srgbClr val="2D7E08"/>
                </a:solidFill>
              </a:rPr>
              <a:t>Lorem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ipsum</a:t>
            </a:r>
            <a:r>
              <a:rPr lang="en-US" dirty="0" smtClean="0">
                <a:solidFill>
                  <a:srgbClr val="2D7E08"/>
                </a:solidFill>
              </a:rPr>
              <a:t> dolor sit </a:t>
            </a:r>
            <a:r>
              <a:rPr lang="en-US" dirty="0" err="1" smtClean="0">
                <a:solidFill>
                  <a:srgbClr val="2D7E08"/>
                </a:solidFill>
              </a:rPr>
              <a:t>amet</a:t>
            </a:r>
            <a:r>
              <a:rPr lang="en-US" dirty="0" smtClean="0">
                <a:solidFill>
                  <a:srgbClr val="2D7E08"/>
                </a:solidFill>
              </a:rPr>
              <a:t>, </a:t>
            </a:r>
            <a:r>
              <a:rPr lang="en-US" dirty="0" err="1" smtClean="0">
                <a:solidFill>
                  <a:srgbClr val="2D7E08"/>
                </a:solidFill>
              </a:rPr>
              <a:t>consectetur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adipisicing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elit</a:t>
            </a:r>
            <a:r>
              <a:rPr lang="en-US" dirty="0" smtClean="0">
                <a:solidFill>
                  <a:srgbClr val="2D7E08"/>
                </a:solidFill>
              </a:rPr>
              <a:t>, </a:t>
            </a:r>
            <a:r>
              <a:rPr lang="en-US" dirty="0" err="1" smtClean="0">
                <a:solidFill>
                  <a:srgbClr val="2D7E08"/>
                </a:solidFill>
              </a:rPr>
              <a:t>sed</a:t>
            </a:r>
            <a:r>
              <a:rPr lang="en-US" dirty="0" smtClean="0">
                <a:solidFill>
                  <a:srgbClr val="2D7E08"/>
                </a:solidFill>
              </a:rPr>
              <a:t> do </a:t>
            </a:r>
            <a:r>
              <a:rPr lang="en-US" dirty="0" err="1" smtClean="0">
                <a:solidFill>
                  <a:srgbClr val="2D7E08"/>
                </a:solidFill>
              </a:rPr>
              <a:t>eiusmod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tempor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incididunt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ut</a:t>
            </a:r>
            <a:r>
              <a:rPr lang="en-US" dirty="0" smtClean="0">
                <a:solidFill>
                  <a:srgbClr val="2D7E08"/>
                </a:solidFill>
              </a:rPr>
              <a:t> </a:t>
            </a:r>
            <a:r>
              <a:rPr lang="en-US" dirty="0" err="1" smtClean="0">
                <a:solidFill>
                  <a:srgbClr val="2D7E08"/>
                </a:solidFill>
              </a:rPr>
              <a:t>labore</a:t>
            </a:r>
            <a:r>
              <a:rPr lang="en-US" dirty="0" smtClean="0">
                <a:solidFill>
                  <a:srgbClr val="2D7E08"/>
                </a:solidFill>
              </a:rPr>
              <a:t> et </a:t>
            </a:r>
            <a:r>
              <a:rPr lang="en-US" dirty="0" err="1" smtClean="0">
                <a:solidFill>
                  <a:srgbClr val="2D7E08"/>
                </a:solidFill>
              </a:rPr>
              <a:t>dolore</a:t>
            </a:r>
            <a:r>
              <a:rPr lang="en-US" dirty="0" smtClean="0">
                <a:solidFill>
                  <a:srgbClr val="2D7E08"/>
                </a:solidFill>
              </a:rPr>
              <a:t> magna </a:t>
            </a:r>
            <a:r>
              <a:rPr lang="en-US" dirty="0" err="1" smtClean="0">
                <a:solidFill>
                  <a:srgbClr val="2D7E08"/>
                </a:solidFill>
              </a:rPr>
              <a:t>aliqua</a:t>
            </a:r>
            <a:r>
              <a:rPr lang="en-US" dirty="0" smtClean="0">
                <a:solidFill>
                  <a:srgbClr val="2D7E08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0223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1509"/>
            <a:ext cx="8229600" cy="86409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Title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4294967295" hasCustomPrompt="1"/>
          </p:nvPr>
        </p:nvSpPr>
        <p:spPr>
          <a:xfrm>
            <a:off x="457200" y="1347613"/>
            <a:ext cx="8229600" cy="3384377"/>
          </a:xfrm>
        </p:spPr>
        <p:txBody>
          <a:bodyPr/>
          <a:lstStyle/>
          <a:p>
            <a:pPr lvl="0"/>
            <a:r>
              <a:rPr lang="en-US" dirty="0" err="1" smtClean="0">
                <a:solidFill>
                  <a:schemeClr val="bg1"/>
                </a:solidFill>
              </a:rPr>
              <a:t>Lorem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ipsum</a:t>
            </a:r>
            <a:r>
              <a:rPr lang="en-US" dirty="0" smtClean="0">
                <a:solidFill>
                  <a:schemeClr val="bg1"/>
                </a:solidFill>
              </a:rPr>
              <a:t> dolor sit </a:t>
            </a:r>
            <a:r>
              <a:rPr lang="en-US" dirty="0" err="1" smtClean="0">
                <a:solidFill>
                  <a:schemeClr val="bg1"/>
                </a:solidFill>
              </a:rPr>
              <a:t>amet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consectetur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adipisicing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elit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sed</a:t>
            </a:r>
            <a:r>
              <a:rPr lang="en-US" dirty="0" smtClean="0">
                <a:solidFill>
                  <a:schemeClr val="bg1"/>
                </a:solidFill>
              </a:rPr>
              <a:t> do </a:t>
            </a:r>
            <a:r>
              <a:rPr lang="en-US" dirty="0" err="1" smtClean="0">
                <a:solidFill>
                  <a:schemeClr val="bg1"/>
                </a:solidFill>
              </a:rPr>
              <a:t>eiusmod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tempor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incididunt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labore</a:t>
            </a:r>
            <a:r>
              <a:rPr lang="en-US" dirty="0" smtClean="0">
                <a:solidFill>
                  <a:schemeClr val="bg1"/>
                </a:solidFill>
              </a:rPr>
              <a:t> et </a:t>
            </a:r>
            <a:r>
              <a:rPr lang="en-US" dirty="0" err="1" smtClean="0">
                <a:solidFill>
                  <a:schemeClr val="bg1"/>
                </a:solidFill>
              </a:rPr>
              <a:t>dolore</a:t>
            </a:r>
            <a:r>
              <a:rPr lang="en-US" dirty="0" smtClean="0">
                <a:solidFill>
                  <a:schemeClr val="bg1"/>
                </a:solidFill>
              </a:rPr>
              <a:t> magna </a:t>
            </a:r>
            <a:r>
              <a:rPr lang="en-US" dirty="0" err="1" smtClean="0">
                <a:solidFill>
                  <a:schemeClr val="bg1"/>
                </a:solidFill>
              </a:rPr>
              <a:t>aliqua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5609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D7E08"/>
                </a:solidFill>
              </a:defRPr>
            </a:lvl1pPr>
          </a:lstStyle>
          <a:p>
            <a:fld id="{75FC63C8-39F2-4CAE-A8EE-321D228D8CC1}" type="datetimeFigureOut">
              <a:rPr lang="fr-CA" smtClean="0"/>
              <a:pPr/>
              <a:t>2016-03-07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2D7E08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D7E08"/>
                </a:solidFill>
              </a:defRPr>
            </a:lvl1pPr>
          </a:lstStyle>
          <a:p>
            <a:fld id="{3B62BD6C-2CC1-4324-9A2C-5EE737BD0A53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8775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D7E0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2D7E08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D7E0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D7E08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2D7E08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2D7E0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21" y="3147814"/>
            <a:ext cx="8640960" cy="1793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2D7E0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sz="2800" dirty="0" smtClean="0"/>
              <a:t>Land Art </a:t>
            </a:r>
            <a:br>
              <a:rPr lang="en-SG" sz="2800" dirty="0" smtClean="0"/>
            </a:br>
            <a:r>
              <a:rPr lang="en-SG" sz="2800" dirty="0" smtClean="0"/>
              <a:t>A collaborative project with Dawn, Tia, Grace &amp; Dexter </a:t>
            </a:r>
          </a:p>
        </p:txBody>
      </p:sp>
    </p:spTree>
    <p:extLst>
      <p:ext uri="{BB962C8B-B14F-4D97-AF65-F5344CB8AC3E}">
        <p14:creationId xmlns:p14="http://schemas.microsoft.com/office/powerpoint/2010/main" val="106020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/>
              <a:t>The </a:t>
            </a:r>
            <a:r>
              <a:rPr lang="en-SG" b="1" dirty="0" smtClean="0"/>
              <a:t>challenges…</a:t>
            </a:r>
            <a:endParaRPr lang="en-SG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059582"/>
            <a:ext cx="2016224" cy="2688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3795886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 smtClean="0"/>
              <a:t>Keeping it together! Nature doesn’t seem to want to co-operate at times…</a:t>
            </a:r>
            <a:endParaRPr lang="en-S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7595" y="1534068"/>
            <a:ext cx="3795886" cy="284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95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b="1" dirty="0" smtClean="0"/>
              <a:t>Exploration with materials and techniques…</a:t>
            </a:r>
            <a:endParaRPr lang="en-SG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635646"/>
            <a:ext cx="2941224" cy="22059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39752" y="1347614"/>
            <a:ext cx="3384376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2160" y="393990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 smtClean="0"/>
              <a:t>Getting the right consistency…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4579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 smtClean="0"/>
              <a:t>Cultural Influences…</a:t>
            </a:r>
            <a:endParaRPr lang="en-S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138" y="1275606"/>
            <a:ext cx="2597274" cy="227521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0" b="6158"/>
          <a:stretch/>
        </p:blipFill>
        <p:spPr>
          <a:xfrm>
            <a:off x="5076056" y="1275608"/>
            <a:ext cx="3295434" cy="2331058"/>
          </a:xfrm>
        </p:spPr>
      </p:pic>
      <p:sp>
        <p:nvSpPr>
          <p:cNvPr id="10" name="TextBox 9"/>
          <p:cNvSpPr txBox="1"/>
          <p:nvPr/>
        </p:nvSpPr>
        <p:spPr>
          <a:xfrm>
            <a:off x="2280138" y="3867894"/>
            <a:ext cx="25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 smtClean="0"/>
              <a:t>Malay Influence: </a:t>
            </a:r>
            <a:r>
              <a:rPr lang="en-SG" dirty="0" err="1" smtClean="0"/>
              <a:t>Ketupat</a:t>
            </a:r>
            <a:endParaRPr lang="en-SG" dirty="0"/>
          </a:p>
        </p:txBody>
      </p:sp>
      <p:sp>
        <p:nvSpPr>
          <p:cNvPr id="11" name="TextBox 10"/>
          <p:cNvSpPr txBox="1"/>
          <p:nvPr/>
        </p:nvSpPr>
        <p:spPr>
          <a:xfrm>
            <a:off x="5364088" y="3867981"/>
            <a:ext cx="2597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 smtClean="0"/>
              <a:t>Chinese Influence: </a:t>
            </a:r>
            <a:r>
              <a:rPr lang="en-SG" dirty="0" err="1" smtClean="0"/>
              <a:t>Nonya</a:t>
            </a:r>
            <a:r>
              <a:rPr lang="en-SG" dirty="0" smtClean="0"/>
              <a:t> Dumpling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4077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259" y="195486"/>
            <a:ext cx="2998829" cy="230679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95686"/>
            <a:ext cx="3645024" cy="27337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1760" y="2571750"/>
            <a:ext cx="2597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 smtClean="0"/>
              <a:t>Indian and Malay Influence:  Food served/wrapped in Banana Leaf.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8028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b="1" dirty="0" smtClean="0"/>
              <a:t>Our collaborative artwork…</a:t>
            </a:r>
            <a:endParaRPr lang="en-SG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86"/>
          <a:stretch/>
        </p:blipFill>
        <p:spPr>
          <a:xfrm>
            <a:off x="2915816" y="1131590"/>
            <a:ext cx="5400600" cy="3281412"/>
          </a:xfrm>
        </p:spPr>
      </p:pic>
    </p:spTree>
    <p:extLst>
      <p:ext uri="{BB962C8B-B14F-4D97-AF65-F5344CB8AC3E}">
        <p14:creationId xmlns:p14="http://schemas.microsoft.com/office/powerpoint/2010/main" val="2645013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7" b="20047"/>
          <a:stretch/>
        </p:blipFill>
        <p:spPr>
          <a:xfrm rot="5400000">
            <a:off x="1694428" y="1665235"/>
            <a:ext cx="4525433" cy="201798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3"/>
          <a:stretch/>
        </p:blipFill>
        <p:spPr>
          <a:xfrm>
            <a:off x="5436096" y="1851670"/>
            <a:ext cx="2916661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25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b="1" dirty="0" smtClean="0"/>
              <a:t>Reflections…</a:t>
            </a:r>
            <a:endParaRPr lang="en-S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To create awareness of ecological values through collaborative work. Bringing students closer to nature.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44476520"/>
      </p:ext>
    </p:extLst>
  </p:cSld>
  <p:clrMapOvr>
    <a:masterClrMapping/>
  </p:clrMapOvr>
</p:sld>
</file>

<file path=ppt/theme/theme1.xml><?xml version="1.0" encoding="utf-8"?>
<a:theme xmlns:a="http://schemas.openxmlformats.org/drawingml/2006/main" name="17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177</Template>
  <TotalTime>3953</TotalTime>
  <Words>75</Words>
  <Application>Microsoft Office PowerPoint</Application>
  <PresentationFormat>On-screen Show (16:9)</PresentationFormat>
  <Paragraphs>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177</vt:lpstr>
      <vt:lpstr>PowerPoint Presentation</vt:lpstr>
      <vt:lpstr>The challenges…</vt:lpstr>
      <vt:lpstr>Exploration with materials and techniques…</vt:lpstr>
      <vt:lpstr>Cultural Influences…</vt:lpstr>
      <vt:lpstr>PowerPoint Presentation</vt:lpstr>
      <vt:lpstr>Our collaborative artwork…</vt:lpstr>
      <vt:lpstr>PowerPoint Presentation</vt:lpstr>
      <vt:lpstr>Reflections…</vt:lpstr>
    </vt:vector>
  </TitlesOfParts>
  <Company>MOE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</dc:creator>
  <cp:lastModifiedBy>Fatimah SAWIFI (MOE)</cp:lastModifiedBy>
  <cp:revision>104</cp:revision>
  <dcterms:created xsi:type="dcterms:W3CDTF">2015-03-24T14:18:10Z</dcterms:created>
  <dcterms:modified xsi:type="dcterms:W3CDTF">2016-03-07T02:46:24Z</dcterms:modified>
</cp:coreProperties>
</file>